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12192000" cy="6858000"/>
  <p:notesSz cx="6858000" cy="9144000"/>
  <p:photoAlbum/>
  <p:custDataLst>
    <p:tags r:id="rId11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تكنولوجيا المعلومات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السادسة</a:t>
            </a:r>
            <a:endParaRPr lang="ar-EG" sz="4400" dirty="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الرابعة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801025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32480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115673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578884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420868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221458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322006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412114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14</Words>
  <Application>Microsoft Office PowerPoint</Application>
  <PresentationFormat>Widescreen</PresentationFormat>
  <Paragraphs>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10</cp:revision>
  <dcterms:created xsi:type="dcterms:W3CDTF">2020-03-21T21:31:37Z</dcterms:created>
  <dcterms:modified xsi:type="dcterms:W3CDTF">2021-01-08T23:56:49Z</dcterms:modified>
</cp:coreProperties>
</file>